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1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6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1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0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6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2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5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6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9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3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6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star.mit.edu/CellBio/animations/index.html" TargetMode="External"/><Relationship Id="rId3" Type="http://schemas.openxmlformats.org/officeDocument/2006/relationships/hyperlink" Target="http://bio-alive.com/tutorials/microscopy.htm" TargetMode="External"/><Relationship Id="rId7" Type="http://schemas.openxmlformats.org/officeDocument/2006/relationships/hyperlink" Target="https://www.youtube.com/watch?v=b2PCJ5s-iyk" TargetMode="External"/><Relationship Id="rId2" Type="http://schemas.openxmlformats.org/officeDocument/2006/relationships/hyperlink" Target="http://nobelprize.org/educational/physics/microscopes/1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virtual.itg.uiuc.edu/training/LM_tutorial/" TargetMode="External"/><Relationship Id="rId5" Type="http://schemas.openxmlformats.org/officeDocument/2006/relationships/hyperlink" Target="https://www.microscopyu.com/gallery-images/paramecium-protozoan-videos" TargetMode="External"/><Relationship Id="rId4" Type="http://schemas.openxmlformats.org/officeDocument/2006/relationships/hyperlink" Target="http://micro.magnet.fsu.edu/primer/virtual/magnifying/index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lberta.ca/~mingchen/images.htm" TargetMode="External"/><Relationship Id="rId2" Type="http://schemas.openxmlformats.org/officeDocument/2006/relationships/hyperlink" Target="http://www.xtalent.com.au/gallery/index.php?cat=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9"/>
          <p:cNvSpPr txBox="1">
            <a:spLocks/>
          </p:cNvSpPr>
          <p:nvPr/>
        </p:nvSpPr>
        <p:spPr>
          <a:xfrm>
            <a:off x="249715" y="7343"/>
            <a:ext cx="11692569" cy="6858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9224"/>
              <a:buNone/>
              <a:defRPr sz="4266" b="0" i="0" u="none" strike="noStrike" cap="none" baseline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9224"/>
              <a:buNone/>
              <a:defRPr sz="4266" b="0" i="0" u="none" strike="noStrike" cap="none" baseline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9pPr>
          </a:lstStyle>
          <a:p>
            <a:pPr algn="ctr"/>
            <a:r>
              <a:rPr lang="en-US" sz="3200" b="1" kern="0" spc="300" dirty="0" smtClean="0">
                <a:latin typeface="Times New Roman" pitchFamily="18" charset="0"/>
                <a:cs typeface="Times New Roman" pitchFamily="18" charset="0"/>
              </a:rPr>
              <a:t>Microscope Resources</a:t>
            </a:r>
            <a:endParaRPr lang="en-US" sz="3200" b="1" kern="0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715" y="627041"/>
            <a:ext cx="116925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  <a:sym typeface="Arial"/>
              </a:rPr>
              <a:t>Virtual Microscopes (Phase Contrast, Fluorescence, TEM, SEM) at -</a:t>
            </a:r>
          </a:p>
          <a:p>
            <a:endParaRPr lang="en-US" sz="2400" b="1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r>
              <a:rPr lang="en-US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2"/>
              </a:rPr>
              <a:t>http</a:t>
            </a:r>
            <a:r>
              <a:rPr lang="en-US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2"/>
              </a:rPr>
              <a:t>://nobelprize.org/educational/physics/microscopes/1.html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://bio-alive.com/tutorials/microscopy.htm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http://micro.magnet.fsu.edu/primer/virtual/magnifying/index.html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www.microscopyu.com/gallery-images/paramecium-protozoan-videos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http://virtual.itg.uiuc.edu/training/LM_tutorial/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https://www.youtube.com/watch?v=b2PCJ5s-iyk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star.mit.edu/CellBio/animations/index.html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9"/>
          <p:cNvSpPr txBox="1">
            <a:spLocks/>
          </p:cNvSpPr>
          <p:nvPr/>
        </p:nvSpPr>
        <p:spPr>
          <a:xfrm>
            <a:off x="249715" y="7343"/>
            <a:ext cx="11692569" cy="6858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9224"/>
              <a:buNone/>
              <a:defRPr sz="4266" b="0" i="0" u="none" strike="noStrike" cap="none" baseline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9224"/>
              <a:buNone/>
              <a:defRPr sz="4266" b="0" i="0" u="none" strike="noStrike" cap="none" baseline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9pPr>
          </a:lstStyle>
          <a:p>
            <a:pPr algn="ctr"/>
            <a:r>
              <a:rPr lang="en-US" sz="3200" b="1" kern="0" spc="300" dirty="0" smtClean="0">
                <a:latin typeface="Times New Roman" pitchFamily="18" charset="0"/>
                <a:cs typeface="Times New Roman" pitchFamily="18" charset="0"/>
              </a:rPr>
              <a:t>Microscope Resources</a:t>
            </a:r>
            <a:endParaRPr lang="en-US" sz="3200" b="1" kern="0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0900" y="598709"/>
            <a:ext cx="116925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2"/>
              </a:rPr>
              <a:t>Nanoworld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2"/>
              </a:rPr>
              <a:t> Image Gallery</a:t>
            </a:r>
          </a:p>
          <a:p>
            <a:endParaRPr lang="en-US" sz="2400" b="1" u="sng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  <a:hlinkClick r:id="rId2"/>
            </a:endParaRPr>
          </a:p>
          <a:p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3"/>
              </a:rPr>
              <a:t>Microworld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3"/>
              </a:rPr>
              <a:t> Images</a:t>
            </a: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 </a:t>
            </a: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zoologyhod</dc:creator>
  <cp:lastModifiedBy>zoologyhod</cp:lastModifiedBy>
  <cp:revision>5</cp:revision>
  <dcterms:created xsi:type="dcterms:W3CDTF">2017-08-05T05:22:42Z</dcterms:created>
  <dcterms:modified xsi:type="dcterms:W3CDTF">2017-08-05T05:44:26Z</dcterms:modified>
</cp:coreProperties>
</file>